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5" r:id="rId4"/>
    <p:sldId id="263" r:id="rId5"/>
    <p:sldId id="261" r:id="rId6"/>
    <p:sldId id="264" r:id="rId7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4" d="100"/>
          <a:sy n="54" d="100"/>
        </p:scale>
        <p:origin x="-108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A78B-43AC-4238-96A6-CA9E64306510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33FA-0A83-4CD4-B084-1CC5942C7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9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A78B-43AC-4238-96A6-CA9E64306510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33FA-0A83-4CD4-B084-1CC5942C7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2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A78B-43AC-4238-96A6-CA9E64306510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33FA-0A83-4CD4-B084-1CC5942C7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A78B-43AC-4238-96A6-CA9E64306510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33FA-0A83-4CD4-B084-1CC5942C7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3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A78B-43AC-4238-96A6-CA9E64306510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33FA-0A83-4CD4-B084-1CC5942C7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83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A78B-43AC-4238-96A6-CA9E64306510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33FA-0A83-4CD4-B084-1CC5942C7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4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A78B-43AC-4238-96A6-CA9E64306510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33FA-0A83-4CD4-B084-1CC5942C7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0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A78B-43AC-4238-96A6-CA9E64306510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33FA-0A83-4CD4-B084-1CC5942C7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1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A78B-43AC-4238-96A6-CA9E64306510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33FA-0A83-4CD4-B084-1CC5942C7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0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A78B-43AC-4238-96A6-CA9E64306510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33FA-0A83-4CD4-B084-1CC5942C7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2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A78B-43AC-4238-96A6-CA9E64306510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433FA-0A83-4CD4-B084-1CC5942C7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7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FA78B-43AC-4238-96A6-CA9E64306510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433FA-0A83-4CD4-B084-1CC5942C7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1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7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" y="1503166"/>
            <a:ext cx="12180984" cy="375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6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eenlotte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230" y="266331"/>
            <a:ext cx="11138877" cy="599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1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5" y="328399"/>
            <a:ext cx="11165747" cy="555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6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adian Seven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3778" y="747888"/>
            <a:ext cx="8636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5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6-04-06 at 12.12.52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40" y="312608"/>
            <a:ext cx="10424289" cy="5646794"/>
          </a:xfrm>
          <a:prstGeom prst="rect">
            <a:avLst/>
          </a:prstGeom>
        </p:spPr>
      </p:pic>
      <p:pic>
        <p:nvPicPr>
          <p:cNvPr id="7" name="grover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939" y="204174"/>
            <a:ext cx="10424289" cy="58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3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0</Words>
  <Application>Microsoft Office PowerPoint</Application>
  <PresentationFormat>Custom</PresentationFormat>
  <Paragraphs>0</Paragraphs>
  <Slides>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Support</dc:creator>
  <cp:lastModifiedBy>Paul</cp:lastModifiedBy>
  <cp:revision>18</cp:revision>
  <cp:lastPrinted>2016-04-01T14:16:33Z</cp:lastPrinted>
  <dcterms:created xsi:type="dcterms:W3CDTF">2015-11-30T22:16:22Z</dcterms:created>
  <dcterms:modified xsi:type="dcterms:W3CDTF">2016-04-06T22:19:45Z</dcterms:modified>
</cp:coreProperties>
</file>